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28C86-284C-45A2-BDF7-34CBB528C4BE}" type="datetimeFigureOut">
              <a:rPr lang="ru-RU" smtClean="0"/>
              <a:t>20.03.2018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8B5554D4-1A46-4366-8419-62CEEC26BC5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6527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28C86-284C-45A2-BDF7-34CBB528C4BE}" type="datetimeFigureOut">
              <a:rPr lang="ru-RU" smtClean="0"/>
              <a:t>20.03.2018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554D4-1A46-4366-8419-62CEEC26BC57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0003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28C86-284C-45A2-BDF7-34CBB528C4BE}" type="datetimeFigureOut">
              <a:rPr lang="ru-RU" smtClean="0"/>
              <a:t>20.03.2018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554D4-1A46-4366-8419-62CEEC26BC5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4828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28C86-284C-45A2-BDF7-34CBB528C4BE}" type="datetimeFigureOut">
              <a:rPr lang="ru-RU" smtClean="0"/>
              <a:t>20.03.2018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554D4-1A46-4366-8419-62CEEC26BC57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426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28C86-284C-45A2-BDF7-34CBB528C4BE}" type="datetimeFigureOut">
              <a:rPr lang="ru-RU" smtClean="0"/>
              <a:t>20.03.2018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554D4-1A46-4366-8419-62CEEC26BC5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6981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28C86-284C-45A2-BDF7-34CBB528C4BE}" type="datetimeFigureOut">
              <a:rPr lang="ru-RU" smtClean="0"/>
              <a:t>20.03.2018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554D4-1A46-4366-8419-62CEEC26BC57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2778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28C86-284C-45A2-BDF7-34CBB528C4BE}" type="datetimeFigureOut">
              <a:rPr lang="ru-RU" smtClean="0"/>
              <a:t>20.03.2018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554D4-1A46-4366-8419-62CEEC26BC57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8378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28C86-284C-45A2-BDF7-34CBB528C4BE}" type="datetimeFigureOut">
              <a:rPr lang="ru-RU" smtClean="0"/>
              <a:t>20.03.2018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554D4-1A46-4366-8419-62CEEC26BC57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7171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28C86-284C-45A2-BDF7-34CBB528C4BE}" type="datetimeFigureOut">
              <a:rPr lang="ru-RU" smtClean="0"/>
              <a:t>20.03.2018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554D4-1A46-4366-8419-62CEEC26BC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170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28C86-284C-45A2-BDF7-34CBB528C4BE}" type="datetimeFigureOut">
              <a:rPr lang="ru-RU" smtClean="0"/>
              <a:t>20.03.2018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554D4-1A46-4366-8419-62CEEC26BC57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2494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AE128C86-284C-45A2-BDF7-34CBB528C4BE}" type="datetimeFigureOut">
              <a:rPr lang="ru-RU" smtClean="0"/>
              <a:t>20.03.2018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554D4-1A46-4366-8419-62CEEC26BC57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2784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128C86-284C-45A2-BDF7-34CBB528C4BE}" type="datetimeFigureOut">
              <a:rPr lang="ru-RU" smtClean="0"/>
              <a:t>20.03.2018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8B5554D4-1A46-4366-8419-62CEEC26BC57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1026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836" y="0"/>
            <a:ext cx="4696691" cy="606829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Атаева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Эльмира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Арсановна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Дата рожд.:01.09.1985г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Образование: ДГПУ,2002-2007Ггг.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Стаж работы:11 лет.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Мамаева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Ажай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Магомедтагировна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Дата рождения:05.10.1990г.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Образование: БПК,2005-2009гг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Стаж работы:3 года</a:t>
            </a:r>
          </a:p>
        </p:txBody>
      </p:sp>
      <p:sp>
        <p:nvSpPr>
          <p:cNvPr id="4" name="Овал 3"/>
          <p:cNvSpPr/>
          <p:nvPr/>
        </p:nvSpPr>
        <p:spPr>
          <a:xfrm>
            <a:off x="5735782" y="1136073"/>
            <a:ext cx="5652655" cy="2895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906490" y="1870365"/>
            <a:ext cx="3311237" cy="167302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800" dirty="0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БАЗА ДАННЫХ</a:t>
            </a:r>
            <a:endParaRPr lang="ru-RU" sz="4800" dirty="0"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0977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TM10001114[[fn=Галерея]]</Template>
  <TotalTime>9</TotalTime>
  <Words>29</Words>
  <Application>Microsoft Office PowerPoint</Application>
  <PresentationFormat>Широкоэкранный</PresentationFormat>
  <Paragraphs>10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Gill Sans MT</vt:lpstr>
      <vt:lpstr>Times New Roman</vt:lpstr>
      <vt:lpstr>Trebuchet MS</vt:lpstr>
      <vt:lpstr>Gallery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</cp:revision>
  <dcterms:created xsi:type="dcterms:W3CDTF">2018-03-20T10:46:39Z</dcterms:created>
  <dcterms:modified xsi:type="dcterms:W3CDTF">2018-03-20T10:56:17Z</dcterms:modified>
</cp:coreProperties>
</file>