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52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00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82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2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98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77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37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17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17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49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78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28C86-284C-45A2-BDF7-34CBB528C4B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5554D4-1A46-4366-8419-62CEEC26BC5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02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836" y="0"/>
            <a:ext cx="4696691" cy="606829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Атаева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Эльмира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Арсановна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 рожд.:01.09.1985г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Образование: ДГПУ,2002-2007Ггг.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Стаж работы:11 лет.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Мамаева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Ажай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Магомедтагировна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 рождения:05.10.1990г.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Образование: БПК,2005-2009гг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Стаж работы:3 года</a:t>
            </a:r>
          </a:p>
        </p:txBody>
      </p:sp>
      <p:sp>
        <p:nvSpPr>
          <p:cNvPr id="4" name="Овал 3"/>
          <p:cNvSpPr/>
          <p:nvPr/>
        </p:nvSpPr>
        <p:spPr>
          <a:xfrm>
            <a:off x="5735782" y="1136073"/>
            <a:ext cx="5652655" cy="289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06490" y="1870365"/>
            <a:ext cx="3311237" cy="167302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8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БАЗА ДАННЫХ</a:t>
            </a:r>
            <a:endParaRPr lang="ru-RU" sz="4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97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9</TotalTime>
  <Words>29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Gill Sans MT</vt:lpstr>
      <vt:lpstr>Times New Roman</vt:lpstr>
      <vt:lpstr>Trebuchet MS</vt:lpstr>
      <vt:lpstr>Gallery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2018-03-20T10:46:39Z</dcterms:created>
  <dcterms:modified xsi:type="dcterms:W3CDTF">2018-03-20T10:56:17Z</dcterms:modified>
</cp:coreProperties>
</file>